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>
        <p:scale>
          <a:sx n="70" d="100"/>
          <a:sy n="70" d="100"/>
        </p:scale>
        <p:origin x="-114" y="-5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17.09.2018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17.09.2018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17.09.2018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17.09.2018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17.09.2018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17.09.2018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3.wav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5.wav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1">
        <p:fade/>
        <p:sndAc>
          <p:stSnd>
            <p:snd r:embed="rId2" name="1.wav"/>
          </p:stSnd>
        </p:sndAc>
      </p:transition>
    </mc:Choice>
    <mc:Fallback xmlns="">
      <p:transition spd="med" advTm="13861">
        <p:fade/>
        <p:sndAc>
          <p:stSnd>
            <p:snd r:embed="rId7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05">
        <p:fade/>
        <p:sndAc>
          <p:stSnd>
            <p:snd r:embed="rId2" name="10.wav"/>
          </p:stSnd>
        </p:sndAc>
      </p:transition>
    </mc:Choice>
    <mc:Fallback xmlns="">
      <p:transition spd="med" advTm="26305">
        <p:fade/>
        <p:sndAc>
          <p:stSnd>
            <p:snd r:embed="rId5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xmlns="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xmlns="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xmlns="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33">
        <p:fade/>
        <p:sndAc>
          <p:stSnd>
            <p:snd r:embed="rId2" name="2.wav"/>
          </p:stSnd>
        </p:sndAc>
      </p:transition>
    </mc:Choice>
    <mc:Fallback xmlns="">
      <p:transition spd="med" advTm="17333">
        <p:fade/>
        <p:sndAc>
          <p:stSnd>
            <p:snd r:embed="rId1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28">
        <p:fade/>
        <p:sndAc>
          <p:stSnd>
            <p:snd r:embed="rId2" name="3.wav"/>
          </p:stSnd>
        </p:sndAc>
      </p:transition>
    </mc:Choice>
    <mc:Fallback xmlns="">
      <p:transition spd="med" advTm="13228">
        <p:fade/>
        <p:sndAc>
          <p:stSnd>
            <p:snd r:embed="rId10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03">
        <p:fade/>
        <p:sndAc>
          <p:stSnd>
            <p:snd r:embed="rId2" name="4.wav"/>
          </p:stSnd>
        </p:sndAc>
      </p:transition>
    </mc:Choice>
    <mc:Fallback xmlns="">
      <p:transition spd="med" advTm="19203">
        <p:fade/>
        <p:sndAc>
          <p:stSnd>
            <p:snd r:embed="rId4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00">
        <p:fade/>
        <p:sndAc>
          <p:stSnd>
            <p:snd r:embed="rId2" name="5.wav"/>
          </p:stSnd>
        </p:sndAc>
      </p:transition>
    </mc:Choice>
    <mc:Fallback xmlns="">
      <p:transition spd="med" advTm="14200">
        <p:fade/>
        <p:sndAc>
          <p:stSnd>
            <p:snd r:embed="rId10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94">
        <p:fade/>
        <p:sndAc>
          <p:stSnd>
            <p:snd r:embed="rId2" name="6.wav"/>
          </p:stSnd>
        </p:sndAc>
      </p:transition>
    </mc:Choice>
    <mc:Fallback xmlns="">
      <p:transition spd="med" advTm="13494">
        <p:fade/>
        <p:sndAc>
          <p:stSnd>
            <p:snd r:embed="rId6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37">
        <p:fade/>
        <p:sndAc>
          <p:stSnd>
            <p:snd r:embed="rId2" name="7.wav"/>
          </p:stSnd>
        </p:sndAc>
      </p:transition>
    </mc:Choice>
    <mc:Fallback xmlns="">
      <p:transition spd="med" advTm="58237">
        <p:fade/>
        <p:sndAc>
          <p:stSnd>
            <p:snd r:embed="rId14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7">
        <p:fade/>
        <p:sndAc>
          <p:stSnd>
            <p:snd r:embed="rId2" name="8.wav"/>
          </p:stSnd>
        </p:sndAc>
      </p:transition>
    </mc:Choice>
    <mc:Fallback xmlns="">
      <p:transition spd="med" advTm="36897">
        <p:fade/>
        <p:sndAc>
          <p:stSnd>
            <p:snd r:embed="rId1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23">
        <p:fade/>
        <p:sndAc>
          <p:stSnd>
            <p:snd r:embed="rId2" name="9.wav"/>
          </p:stSnd>
        </p:sndAc>
      </p:transition>
    </mc:Choice>
    <mc:Fallback xmlns="">
      <p:transition spd="med" advTm="19223">
        <p:fade/>
        <p:sndAc>
          <p:stSnd>
            <p:snd r:embed="rId5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1855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1</cp:lastModifiedBy>
  <cp:revision>106</cp:revision>
  <dcterms:created xsi:type="dcterms:W3CDTF">2018-05-24T10:32:45Z</dcterms:created>
  <dcterms:modified xsi:type="dcterms:W3CDTF">2018-09-17T14:47:24Z</dcterms:modified>
</cp:coreProperties>
</file>