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1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5"/>
    <p:restoredTop sz="94673"/>
  </p:normalViewPr>
  <p:slideViewPr>
    <p:cSldViewPr>
      <p:cViewPr>
        <p:scale>
          <a:sx n="115" d="100"/>
          <a:sy n="115" d="100"/>
        </p:scale>
        <p:origin x="-81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p29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1656184" cy="171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C50706-85C5-A240-BA2B-39E8192A83BE}"/>
              </a:ext>
            </a:extLst>
          </p:cNvPr>
          <p:cNvSpPr/>
          <p:nvPr/>
        </p:nvSpPr>
        <p:spPr>
          <a:xfrm>
            <a:off x="2267744" y="2499736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hangingPunct="0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Персонифицированное финансирование дополнительного образования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281443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988840"/>
            <a:ext cx="6587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механизм финансирования кружков и секций. Главный принцип ПФ – «деньги следуют за ребенком». Теперь вы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выбираете – на какой кружок записать ребенка, а образовательная организация получит бюджетные деньги только после этого.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(электронным), который подтверждает ваше право, является сертификат.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можно будет записаться бесплатно в том числе и на кружки в частных организациях, имеющих лицензии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63889" y="351021"/>
            <a:ext cx="538646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«Персонифицированное финансирование?»</a:t>
            </a:r>
          </a:p>
        </p:txBody>
      </p:sp>
    </p:spTree>
    <p:extLst>
      <p:ext uri="{BB962C8B-B14F-4D97-AF65-F5344CB8AC3E}">
        <p14:creationId xmlns:p14="http://schemas.microsoft.com/office/powerpoint/2010/main" val="1473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89382" y="260648"/>
            <a:ext cx="5593294" cy="1279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Основная идея персонифицированного финансирования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4686" y="2050999"/>
            <a:ext cx="228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Расширение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возможностей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получения детьми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качественного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 тем программам,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которые для них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интересны,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востребованы,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значимы 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современны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50999"/>
            <a:ext cx="2069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Доступность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для детей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как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бюджетных,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так и платных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27868" y="2050999"/>
            <a:ext cx="2278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Однократное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на каждого ребенка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 возрасте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от 5 до 18 лет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4B19CD-8DB9-1548-866C-472DC897D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38" y="4009782"/>
            <a:ext cx="1866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132856"/>
            <a:ext cx="6940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дополнительного образования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именной электронный документ, который предоставляется ребенку в возрасте от 5 до 18 лет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и дает право родителям (законным представителям) или ребенку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достижения им 14 летнего возраста)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выбранной заранее дополнительной общеразвивающей программы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государства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91881" y="243760"/>
            <a:ext cx="540060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«Сертификат дополнительного образования?»</a:t>
            </a:r>
          </a:p>
        </p:txBody>
      </p:sp>
    </p:spTree>
    <p:extLst>
      <p:ext uri="{BB962C8B-B14F-4D97-AF65-F5344CB8AC3E}">
        <p14:creationId xmlns:p14="http://schemas.microsoft.com/office/powerpoint/2010/main" val="367024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50706" y="260648"/>
            <a:ext cx="5593294" cy="880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персонифицированного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финансирования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 b="3749"/>
          <a:stretch/>
        </p:blipFill>
        <p:spPr bwMode="auto">
          <a:xfrm>
            <a:off x="2051720" y="1988840"/>
            <a:ext cx="69127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93747"/>
            <a:ext cx="5313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Статус сертификат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lvl="0"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1209" y="1071852"/>
            <a:ext cx="3339328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учета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653" y="3581186"/>
            <a:ext cx="396044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персонифицированного финансирования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46310" y="2204864"/>
            <a:ext cx="691276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возможность для ребенка получить одну или несколько услуг дополнительного образования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муниципальных или государственных образовательных организациях в рамках установленного им задания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941168"/>
            <a:ext cx="6912768" cy="1656184"/>
          </a:xfrm>
          <a:prstGeom prst="roundRect">
            <a:avLst>
              <a:gd name="adj" fmla="val 201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дополнительную гарантию по оплате выбираемых ребенком кружков и секций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объеме, не превышающем установленный норматив (номинал сертификата).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Число сертификатов ограничено. Номинал сертификата определяется ежегодно муниципалитетом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2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595021"/>
            <a:ext cx="7308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Обратитесь с документами* на ребёнка в одну из организаций, уполномоченных муниципальным образованием на приём заявлений на получение сертификата. Предварительно зарегистрируйтесь в ГИС АО «Навигатор» и внесите данные о ребенке.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со специалистом организации заполните заявление и подпишите его.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Запишите и сохраните номер сертификата, предоставленный Вам специалистом организации. Рекомендуем сохранить и пароль, с его помощью Вы сможете использовать личный кабинет в системе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записи на кружки и секции, а также для получения прочих возможностей сертификата.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Для оформления заявления на получения сертификата Вам необходимы: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Вашу личность;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ребёнка (свидетельство о рождении или паспорт);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 ребенка;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сведения о регистрации ребёнка по месту жительства или по месту пребывания;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номера сертификата Вы можете в любой момент начать использовать ГИС АО «Навигатор» (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направлять электронные заявки на обучение.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71193" y="20593"/>
            <a:ext cx="5798031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образование?</a:t>
            </a:r>
          </a:p>
        </p:txBody>
      </p:sp>
    </p:spTree>
    <p:extLst>
      <p:ext uri="{BB962C8B-B14F-4D97-AF65-F5344CB8AC3E}">
        <p14:creationId xmlns:p14="http://schemas.microsoft.com/office/powerpoint/2010/main" val="98310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700808"/>
            <a:ext cx="73083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 может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покрывать полностью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выбранной дополнительной общеразвивающей программы или нескольких программ. </a:t>
            </a:r>
          </a:p>
          <a:p>
            <a:pPr lvl="0" algn="ctr"/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недостаточным для оплаты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выбранной дополнительной общеобразовательной программы. В данном случае недостающую финансовую часть родители (законные представители ) оплачивают дополнительно.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9912" y="171751"/>
            <a:ext cx="5112568" cy="13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потратить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персонифицированного финансирования?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132312"/>
            <a:ext cx="7308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средства списываются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ежемесячно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случае, если ребенок прекратил обучение,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родители не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продолжают списываться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на счет образовательной организации;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случае, если ребенок прекратил обучение и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своевременно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остаток денежных средств остается на сертификате.</a:t>
            </a:r>
          </a:p>
        </p:txBody>
      </p:sp>
    </p:spTree>
    <p:extLst>
      <p:ext uri="{BB962C8B-B14F-4D97-AF65-F5344CB8AC3E}">
        <p14:creationId xmlns:p14="http://schemas.microsoft.com/office/powerpoint/2010/main" val="2207928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305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1</cp:lastModifiedBy>
  <cp:revision>20</cp:revision>
  <dcterms:created xsi:type="dcterms:W3CDTF">2020-03-30T10:03:24Z</dcterms:created>
  <dcterms:modified xsi:type="dcterms:W3CDTF">2020-04-29T09:32:58Z</dcterms:modified>
</cp:coreProperties>
</file>